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65" r:id="rId13"/>
    <p:sldId id="266" r:id="rId14"/>
    <p:sldId id="267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vinho é uma bebida muito clássica e muito sofisticada, mas também tem um processo de maturação bem definido;</a:t>
          </a:r>
          <a:endParaRPr lang="en-US" dirty="0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principal desafio é manter o vinho em processo de maturação em uma temperatura e umidade ideais para um bom envelhecimento;</a:t>
          </a:r>
          <a:endParaRPr lang="en-US" dirty="0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problema esta justamente nesse controle de temperatura, pois uma alteração brusca na temperatura e umidade afeta na qualidade do vinho, podendo levar a perda total do seu produto.</a:t>
          </a:r>
          <a:endParaRPr lang="en-US" dirty="0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/>
            <a:t>Você economiza na energia e lucra na qualidade do seu vinho!.</a:t>
          </a:r>
          <a:endParaRPr lang="en-US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vinho é uma bebida muito clássica e muito sofisticada, mas também tem um processo de maturação bem definido;</a:t>
          </a:r>
          <a:endParaRPr lang="en-US" sz="1700" kern="1200" dirty="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principal desafio é manter o vinho em processo de maturação em uma temperatura e umidade ideais para um bom envelhecimento;</a:t>
          </a:r>
          <a:endParaRPr lang="en-US" sz="1700" kern="1200" dirty="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economiza na energia e lucra na qualidade do seu vinho!.</a:t>
          </a:r>
          <a:endParaRPr lang="en-US" sz="1800" kern="120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Site">
            <a:extLst>
              <a:ext uri="{FF2B5EF4-FFF2-40B4-BE49-F238E27FC236}">
                <a16:creationId xmlns:a16="http://schemas.microsoft.com/office/drawing/2014/main" id="{B785DDEF-861D-A845-7CD4-DAA34313E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Gráfico de barras com preenchimento sólido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Arduino</a:t>
            </a:r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695392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075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7" y="194901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336" y="3745196"/>
            <a:ext cx="5867022" cy="2430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B31D065-801C-844A-E6B4-BDDAEAB6A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421" y="139822"/>
            <a:ext cx="5466010" cy="6565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</a:t>
            </a:r>
            <a:r>
              <a:rPr lang="en-US" dirty="0" err="1"/>
              <a:t>Gestão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007263"/>
            <a:ext cx="10895106" cy="1325563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2071569"/>
            <a:ext cx="3571188" cy="3571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 descr="Barril de madeira no fundo">
            <a:extLst>
              <a:ext uri="{FF2B5EF4-FFF2-40B4-BE49-F238E27FC236}">
                <a16:creationId xmlns:a16="http://schemas.microsoft.com/office/drawing/2014/main" id="{AF315996-DD1F-69CB-7382-DF0E34BD6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Site&#10;&#10;Descrição gerada automaticamente">
            <a:extLst>
              <a:ext uri="{FF2B5EF4-FFF2-40B4-BE49-F238E27FC236}">
                <a16:creationId xmlns:a16="http://schemas.microsoft.com/office/drawing/2014/main" id="{546627E0-A1DD-78E6-4D3B-138B0C12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231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JEFFERSON ARAUJO SILVA .</cp:lastModifiedBy>
  <cp:revision>8</cp:revision>
  <dcterms:created xsi:type="dcterms:W3CDTF">2022-09-04T13:27:00Z</dcterms:created>
  <dcterms:modified xsi:type="dcterms:W3CDTF">2022-09-06T12:27:08Z</dcterms:modified>
</cp:coreProperties>
</file>